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2/11/2025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cwd@rcwd.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etmymeter.inf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RCWD Customer Portal</a:t>
            </a:r>
          </a:p>
        </p:txBody>
      </p:sp>
      <p:sp>
        <p:nvSpPr>
          <p:cNvPr id="3" name="Subtitle 2"/>
          <p:cNvSpPr>
            <a:spLocks noGrp="1"/>
          </p:cNvSpPr>
          <p:nvPr>
            <p:ph type="subTitle" idx="1"/>
          </p:nvPr>
        </p:nvSpPr>
        <p:spPr/>
        <p:txBody>
          <a:bodyPr/>
          <a:lstStyle/>
          <a:p>
            <a:r>
              <a:rPr lang="en-US" dirty="0"/>
              <a:t>Please watch this video if you have further questions please email us </a:t>
            </a:r>
            <a:r>
              <a:rPr lang="en-US" dirty="0">
                <a:hlinkClick r:id="rId2"/>
              </a:rPr>
              <a:t>rcwd@rcwd.org</a:t>
            </a:r>
            <a:r>
              <a:rPr lang="en-US" dirty="0"/>
              <a:t> or call us at 605-487-7823</a:t>
            </a:r>
          </a:p>
          <a:p>
            <a:r>
              <a:rPr lang="en-US" dirty="0"/>
              <a:t>Thanks!</a:t>
            </a:r>
          </a:p>
        </p:txBody>
      </p:sp>
    </p:spTree>
    <p:extLst>
      <p:ext uri="{BB962C8B-B14F-4D97-AF65-F5344CB8AC3E}">
        <p14:creationId xmlns:p14="http://schemas.microsoft.com/office/powerpoint/2010/main" val="126183965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884"/>
            <a:ext cx="12059138" cy="2053390"/>
          </a:xfrm>
        </p:spPr>
        <p:txBody>
          <a:bodyPr>
            <a:normAutofit/>
          </a:bodyPr>
          <a:lstStyle/>
          <a:p>
            <a:pPr algn="l"/>
            <a:r>
              <a:rPr lang="en-US" sz="2400" dirty="0"/>
              <a:t>Step 1. Go to </a:t>
            </a:r>
            <a:r>
              <a:rPr lang="en-US" sz="2400" dirty="0">
                <a:hlinkClick r:id="rId2"/>
              </a:rPr>
              <a:t>https://getmymeter.info</a:t>
            </a:r>
            <a:r>
              <a:rPr lang="en-US" sz="2400" dirty="0"/>
              <a:t> </a:t>
            </a:r>
            <a:br>
              <a:rPr lang="en-US" sz="2400" dirty="0"/>
            </a:br>
            <a:r>
              <a:rPr lang="en-US" sz="2400" dirty="0"/>
              <a:t>             or rcwd.org and select the “Customer Portal” Button </a:t>
            </a:r>
            <a:br>
              <a:rPr lang="en-US" sz="2400" dirty="0"/>
            </a:br>
            <a:r>
              <a:rPr lang="en-US" sz="2400" dirty="0"/>
              <a:t>   </a:t>
            </a:r>
            <a:br>
              <a:rPr lang="en-US" sz="2400" dirty="0"/>
            </a:br>
            <a:r>
              <a:rPr lang="en-US" sz="2400" dirty="0"/>
              <a:t> </a:t>
            </a:r>
            <a:r>
              <a:rPr lang="en-US" sz="2000" dirty="0"/>
              <a:t>*It will bring you to the webpage that will look like the one below</a:t>
            </a:r>
          </a:p>
        </p:txBody>
      </p:sp>
      <p:sp>
        <p:nvSpPr>
          <p:cNvPr id="7" name="TextBox 6"/>
          <p:cNvSpPr txBox="1"/>
          <p:nvPr/>
        </p:nvSpPr>
        <p:spPr>
          <a:xfrm>
            <a:off x="537411" y="5855368"/>
            <a:ext cx="11245515" cy="461665"/>
          </a:xfrm>
          <a:prstGeom prst="rect">
            <a:avLst/>
          </a:prstGeom>
          <a:noFill/>
        </p:spPr>
        <p:txBody>
          <a:bodyPr wrap="square" rtlCol="0">
            <a:spAutoFit/>
          </a:bodyPr>
          <a:lstStyle/>
          <a:p>
            <a:r>
              <a:rPr lang="en-US" sz="2400" b="1" cap="all" dirty="0">
                <a:effectLst>
                  <a:outerShdw blurRad="50800" dist="63500" dir="2700000" algn="tl" rotWithShape="0">
                    <a:srgbClr val="000000">
                      <a:alpha val="48000"/>
                    </a:srgbClr>
                  </a:outerShdw>
                </a:effectLst>
                <a:latin typeface="+mj-lt"/>
                <a:ea typeface="+mj-ea"/>
                <a:cs typeface="+mj-cs"/>
              </a:rPr>
              <a:t>Step 2. Click on the “Create Profile” </a:t>
            </a:r>
          </a:p>
        </p:txBody>
      </p:sp>
      <p:pic>
        <p:nvPicPr>
          <p:cNvPr id="8" name="Content Placeholder 7">
            <a:extLst>
              <a:ext uri="{FF2B5EF4-FFF2-40B4-BE49-F238E27FC236}">
                <a16:creationId xmlns:a16="http://schemas.microsoft.com/office/drawing/2014/main" id="{66EAAE32-42F9-8BFE-01B6-388DE4A3AE3C}"/>
              </a:ext>
            </a:extLst>
          </p:cNvPr>
          <p:cNvPicPr>
            <a:picLocks noGrp="1" noChangeAspect="1"/>
          </p:cNvPicPr>
          <p:nvPr>
            <p:ph idx="1"/>
          </p:nvPr>
        </p:nvPicPr>
        <p:blipFill>
          <a:blip r:embed="rId3"/>
          <a:stretch>
            <a:fillRect/>
          </a:stretch>
        </p:blipFill>
        <p:spPr>
          <a:xfrm>
            <a:off x="2356916" y="2404848"/>
            <a:ext cx="7468642" cy="3077004"/>
          </a:xfrm>
        </p:spPr>
      </p:pic>
    </p:spTree>
    <p:extLst>
      <p:ext uri="{BB962C8B-B14F-4D97-AF65-F5344CB8AC3E}">
        <p14:creationId xmlns:p14="http://schemas.microsoft.com/office/powerpoint/2010/main" val="1222911532"/>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697831"/>
          </a:xfrm>
        </p:spPr>
        <p:txBody>
          <a:bodyPr>
            <a:noAutofit/>
          </a:bodyPr>
          <a:lstStyle/>
          <a:p>
            <a:pPr algn="l"/>
            <a:r>
              <a:rPr lang="en-US" sz="2000" dirty="0">
                <a:latin typeface="+mn-lt"/>
                <a:ea typeface="+mn-ea"/>
                <a:cs typeface="+mn-cs"/>
              </a:rPr>
              <a:t>It will bring you to a page that looks like this..</a:t>
            </a:r>
          </a:p>
        </p:txBody>
      </p:sp>
      <p:sp>
        <p:nvSpPr>
          <p:cNvPr id="5" name="TextBox 4"/>
          <p:cNvSpPr txBox="1"/>
          <p:nvPr/>
        </p:nvSpPr>
        <p:spPr>
          <a:xfrm>
            <a:off x="5375109" y="1307432"/>
            <a:ext cx="5675328" cy="2308324"/>
          </a:xfrm>
          <a:prstGeom prst="rect">
            <a:avLst/>
          </a:prstGeom>
          <a:noFill/>
        </p:spPr>
        <p:txBody>
          <a:bodyPr wrap="square" rtlCol="0">
            <a:spAutoFit/>
          </a:bodyPr>
          <a:lstStyle/>
          <a:p>
            <a:r>
              <a:rPr lang="en-US" dirty="0"/>
              <a:t>	</a:t>
            </a:r>
            <a:r>
              <a:rPr lang="en-US" dirty="0">
                <a:solidFill>
                  <a:srgbClr val="FF0000"/>
                </a:solidFill>
              </a:rPr>
              <a:t>**IMPORTANT READ FIRST: The email you enter here is where it is going to send the verification email to. You must have access to this email address to continue! Make sure to check your Junk mail if it doesn’t come to your Inbox. The email could be delayed 1-2 hours.</a:t>
            </a:r>
          </a:p>
          <a:p>
            <a:endParaRPr lang="en-US" dirty="0"/>
          </a:p>
          <a:p>
            <a:endParaRPr lang="en-US" dirty="0"/>
          </a:p>
        </p:txBody>
      </p:sp>
      <p:pic>
        <p:nvPicPr>
          <p:cNvPr id="8" name="Content Placeholder 7">
            <a:extLst>
              <a:ext uri="{FF2B5EF4-FFF2-40B4-BE49-F238E27FC236}">
                <a16:creationId xmlns:a16="http://schemas.microsoft.com/office/drawing/2014/main" id="{3628C7E1-6AA0-CD64-33F6-E59DE287A663}"/>
              </a:ext>
            </a:extLst>
          </p:cNvPr>
          <p:cNvPicPr>
            <a:picLocks noGrp="1" noChangeAspect="1"/>
          </p:cNvPicPr>
          <p:nvPr>
            <p:ph idx="1"/>
          </p:nvPr>
        </p:nvPicPr>
        <p:blipFill>
          <a:blip r:embed="rId2"/>
          <a:stretch>
            <a:fillRect/>
          </a:stretch>
        </p:blipFill>
        <p:spPr>
          <a:xfrm>
            <a:off x="1593945" y="1076826"/>
            <a:ext cx="3409375" cy="5436344"/>
          </a:xfrm>
        </p:spPr>
      </p:pic>
      <p:sp>
        <p:nvSpPr>
          <p:cNvPr id="9" name="TextBox 8">
            <a:extLst>
              <a:ext uri="{FF2B5EF4-FFF2-40B4-BE49-F238E27FC236}">
                <a16:creationId xmlns:a16="http://schemas.microsoft.com/office/drawing/2014/main" id="{78D6AB13-D247-63B5-FEA0-ACD07DF88380}"/>
              </a:ext>
            </a:extLst>
          </p:cNvPr>
          <p:cNvSpPr txBox="1"/>
          <p:nvPr/>
        </p:nvSpPr>
        <p:spPr>
          <a:xfrm>
            <a:off x="5306098" y="3429000"/>
            <a:ext cx="6330936" cy="2862322"/>
          </a:xfrm>
          <a:prstGeom prst="rect">
            <a:avLst/>
          </a:prstGeom>
          <a:noFill/>
        </p:spPr>
        <p:txBody>
          <a:bodyPr wrap="square" rtlCol="0">
            <a:spAutoFit/>
          </a:bodyPr>
          <a:lstStyle/>
          <a:p>
            <a:r>
              <a:rPr lang="en-US" dirty="0"/>
              <a:t>1. Utility Name = Randall Community Water</a:t>
            </a:r>
          </a:p>
          <a:p>
            <a:r>
              <a:rPr lang="en-US" dirty="0"/>
              <a:t>2. Utility Account Number = Your RCWD 4 digit account number (call the office if you need help with this)</a:t>
            </a:r>
          </a:p>
          <a:p>
            <a:r>
              <a:rPr lang="en-US" dirty="0"/>
              <a:t>3. Enter your desired user name and password (Write this down!)</a:t>
            </a:r>
          </a:p>
          <a:p>
            <a:r>
              <a:rPr lang="en-US" dirty="0"/>
              <a:t>4. Enter the first and last name as it appears on your RCWD bill (call the office if you need help with this)</a:t>
            </a:r>
          </a:p>
          <a:p>
            <a:r>
              <a:rPr lang="en-US" dirty="0"/>
              <a:t>5. Enter a valid email address that you have access too</a:t>
            </a:r>
          </a:p>
          <a:p>
            <a:r>
              <a:rPr lang="en-US" dirty="0"/>
              <a:t>6. Check the box to agree &amp; hit Register Account</a:t>
            </a:r>
          </a:p>
          <a:p>
            <a:endParaRPr lang="en-US" dirty="0"/>
          </a:p>
        </p:txBody>
      </p:sp>
    </p:spTree>
    <p:extLst>
      <p:ext uri="{BB962C8B-B14F-4D97-AF65-F5344CB8AC3E}">
        <p14:creationId xmlns:p14="http://schemas.microsoft.com/office/powerpoint/2010/main" val="720665112"/>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Once you’ve received the email, it will look something like this..</a:t>
            </a:r>
          </a:p>
        </p:txBody>
      </p:sp>
      <p:sp>
        <p:nvSpPr>
          <p:cNvPr id="6" name="TextBox 5"/>
          <p:cNvSpPr txBox="1"/>
          <p:nvPr/>
        </p:nvSpPr>
        <p:spPr>
          <a:xfrm>
            <a:off x="5688032" y="2278766"/>
            <a:ext cx="3340388" cy="1477328"/>
          </a:xfrm>
          <a:prstGeom prst="rect">
            <a:avLst/>
          </a:prstGeom>
          <a:noFill/>
        </p:spPr>
        <p:txBody>
          <a:bodyPr wrap="square" rtlCol="0">
            <a:spAutoFit/>
          </a:bodyPr>
          <a:lstStyle/>
          <a:p>
            <a:r>
              <a:rPr lang="en-US" dirty="0"/>
              <a:t>4. Click on the link that says “Click to verify account”  Once you have done this, your screen should look like this:</a:t>
            </a:r>
            <a:endParaRPr lang="en-US" dirty="0">
              <a:solidFill>
                <a:srgbClr val="FF0000"/>
              </a:solidFill>
            </a:endParaRPr>
          </a:p>
        </p:txBody>
      </p:sp>
      <p:pic>
        <p:nvPicPr>
          <p:cNvPr id="7" name="Content Placeholder 6">
            <a:extLst>
              <a:ext uri="{FF2B5EF4-FFF2-40B4-BE49-F238E27FC236}">
                <a16:creationId xmlns:a16="http://schemas.microsoft.com/office/drawing/2014/main" id="{1417869D-A885-79EC-898E-736D0DBD8FC6}"/>
              </a:ext>
            </a:extLst>
          </p:cNvPr>
          <p:cNvPicPr>
            <a:picLocks noGrp="1" noChangeAspect="1"/>
          </p:cNvPicPr>
          <p:nvPr>
            <p:ph idx="1"/>
          </p:nvPr>
        </p:nvPicPr>
        <p:blipFill>
          <a:blip r:embed="rId2"/>
          <a:srcRect t="10491" b="42957"/>
          <a:stretch/>
        </p:blipFill>
        <p:spPr>
          <a:xfrm>
            <a:off x="1354289" y="1786742"/>
            <a:ext cx="3129538" cy="3096884"/>
          </a:xfrm>
          <a:prstGeom prst="rect">
            <a:avLst/>
          </a:prstGeom>
        </p:spPr>
      </p:pic>
      <p:pic>
        <p:nvPicPr>
          <p:cNvPr id="8" name="Picture 7">
            <a:extLst>
              <a:ext uri="{FF2B5EF4-FFF2-40B4-BE49-F238E27FC236}">
                <a16:creationId xmlns:a16="http://schemas.microsoft.com/office/drawing/2014/main" id="{14D6EA52-24F3-3C62-5930-12A534707C7A}"/>
              </a:ext>
            </a:extLst>
          </p:cNvPr>
          <p:cNvPicPr>
            <a:picLocks noChangeAspect="1"/>
          </p:cNvPicPr>
          <p:nvPr/>
        </p:nvPicPr>
        <p:blipFill>
          <a:blip r:embed="rId3"/>
          <a:srcRect t="5535" b="68931"/>
          <a:stretch/>
        </p:blipFill>
        <p:spPr>
          <a:xfrm>
            <a:off x="7302627" y="3756094"/>
            <a:ext cx="3168981" cy="1751163"/>
          </a:xfrm>
          <a:prstGeom prst="rect">
            <a:avLst/>
          </a:prstGeom>
        </p:spPr>
      </p:pic>
    </p:spTree>
    <p:extLst>
      <p:ext uri="{BB962C8B-B14F-4D97-AF65-F5344CB8AC3E}">
        <p14:creationId xmlns:p14="http://schemas.microsoft.com/office/powerpoint/2010/main" val="147204776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86" y="229354"/>
            <a:ext cx="10353761" cy="1326321"/>
          </a:xfrm>
        </p:spPr>
        <p:txBody>
          <a:bodyPr>
            <a:normAutofit/>
          </a:bodyPr>
          <a:lstStyle/>
          <a:p>
            <a:r>
              <a:rPr lang="en-US" sz="2400" dirty="0"/>
              <a:t>After you have verified your email and login: you will be logged into your Customer portal that will look like this.</a:t>
            </a:r>
          </a:p>
        </p:txBody>
      </p:sp>
      <p:pic>
        <p:nvPicPr>
          <p:cNvPr id="7" name="Content Placeholder 6">
            <a:extLst>
              <a:ext uri="{FF2B5EF4-FFF2-40B4-BE49-F238E27FC236}">
                <a16:creationId xmlns:a16="http://schemas.microsoft.com/office/drawing/2014/main" id="{6DE69384-175A-85AD-1433-B3F5B7D8CD83}"/>
              </a:ext>
            </a:extLst>
          </p:cNvPr>
          <p:cNvPicPr>
            <a:picLocks noGrp="1" noChangeAspect="1"/>
          </p:cNvPicPr>
          <p:nvPr>
            <p:ph idx="1"/>
          </p:nvPr>
        </p:nvPicPr>
        <p:blipFill>
          <a:blip r:embed="rId2"/>
          <a:stretch>
            <a:fillRect/>
          </a:stretch>
        </p:blipFill>
        <p:spPr>
          <a:xfrm>
            <a:off x="2236518" y="2095500"/>
            <a:ext cx="7709439" cy="3695700"/>
          </a:xfrm>
        </p:spPr>
      </p:pic>
    </p:spTree>
    <p:extLst>
      <p:ext uri="{BB962C8B-B14F-4D97-AF65-F5344CB8AC3E}">
        <p14:creationId xmlns:p14="http://schemas.microsoft.com/office/powerpoint/2010/main" val="319194039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341C-93B2-4378-B619-1840BA17A692}"/>
              </a:ext>
            </a:extLst>
          </p:cNvPr>
          <p:cNvSpPr>
            <a:spLocks noGrp="1"/>
          </p:cNvSpPr>
          <p:nvPr>
            <p:ph type="title"/>
          </p:nvPr>
        </p:nvSpPr>
        <p:spPr/>
        <p:txBody>
          <a:bodyPr/>
          <a:lstStyle/>
          <a:p>
            <a:r>
              <a:rPr lang="en-US" dirty="0"/>
              <a:t>To Add another meter/account</a:t>
            </a:r>
            <a:endParaRPr lang="en-GB" dirty="0"/>
          </a:p>
        </p:txBody>
      </p:sp>
      <p:sp>
        <p:nvSpPr>
          <p:cNvPr id="3" name="Content Placeholder 2">
            <a:extLst>
              <a:ext uri="{FF2B5EF4-FFF2-40B4-BE49-F238E27FC236}">
                <a16:creationId xmlns:a16="http://schemas.microsoft.com/office/drawing/2014/main" id="{D2EEDFD4-F3B5-417A-8004-552F993D23A2}"/>
              </a:ext>
            </a:extLst>
          </p:cNvPr>
          <p:cNvSpPr>
            <a:spLocks noGrp="1"/>
          </p:cNvSpPr>
          <p:nvPr>
            <p:ph idx="1"/>
          </p:nvPr>
        </p:nvSpPr>
        <p:spPr>
          <a:xfrm>
            <a:off x="913795" y="2096064"/>
            <a:ext cx="10214280" cy="3459347"/>
          </a:xfrm>
        </p:spPr>
        <p:txBody>
          <a:bodyPr/>
          <a:lstStyle/>
          <a:p>
            <a:pPr marL="0" indent="0">
              <a:buNone/>
            </a:pPr>
            <a:r>
              <a:rPr lang="en-US" dirty="0"/>
              <a:t>Unfortunately, at this time, if you have more than 1 water account, you will have to create a login for each account. So, you will have to repeat this process for each account you want to monitor</a:t>
            </a:r>
          </a:p>
          <a:p>
            <a:pPr marL="0" indent="0">
              <a:buNone/>
            </a:pPr>
            <a:endParaRPr lang="en-US" dirty="0"/>
          </a:p>
        </p:txBody>
      </p:sp>
    </p:spTree>
    <p:extLst>
      <p:ext uri="{BB962C8B-B14F-4D97-AF65-F5344CB8AC3E}">
        <p14:creationId xmlns:p14="http://schemas.microsoft.com/office/powerpoint/2010/main" val="98405306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418</TotalTime>
  <Words>354</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Bookman Old Style</vt:lpstr>
      <vt:lpstr>Rockwell</vt:lpstr>
      <vt:lpstr>Damask</vt:lpstr>
      <vt:lpstr>RCWD Customer Portal</vt:lpstr>
      <vt:lpstr>Step 1. Go to https://getmymeter.info               or rcwd.org and select the “Customer Portal” Button       *It will bring you to the webpage that will look like the one below</vt:lpstr>
      <vt:lpstr>It will bring you to a page that looks like this..</vt:lpstr>
      <vt:lpstr>Once you’ve received the email, it will look something like this..</vt:lpstr>
      <vt:lpstr>After you have verified your email and login: you will be logged into your Customer portal that will look like this.</vt:lpstr>
      <vt:lpstr>To Add another meter/account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RCWD Customer Portal</dc:title>
  <dc:creator>Megan Bergin</dc:creator>
  <cp:lastModifiedBy>Megan Bergin</cp:lastModifiedBy>
  <cp:revision>14</cp:revision>
  <cp:lastPrinted>2017-07-31T19:05:10Z</cp:lastPrinted>
  <dcterms:created xsi:type="dcterms:W3CDTF">2017-07-31T18:08:23Z</dcterms:created>
  <dcterms:modified xsi:type="dcterms:W3CDTF">2025-02-11T19:18:05Z</dcterms:modified>
</cp:coreProperties>
</file>